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0.042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543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0.109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0.763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26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шквал. Ветер юго-западный, западный ночью 9-14 м/с, днем 15-20, порывы 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             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северный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11-13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августа, ночью 28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21825</TotalTime>
  <Words>595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8963</cp:revision>
  <cp:lastPrinted>2021-07-01T03:56:27Z</cp:lastPrinted>
  <dcterms:created xsi:type="dcterms:W3CDTF">2018-03-27T06:03:00Z</dcterms:created>
  <dcterms:modified xsi:type="dcterms:W3CDTF">2026-08-26T06:58:38Z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