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2364641"/>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26 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24-26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Көшпелі бұлтты, </a:t>
            </a:r>
            <a:r>
              <a:rPr lang="kk-KZ" sz="1200" dirty="0" smtClean="0">
                <a:latin typeface="Times New Roman" panose="02020603050405020304" pitchFamily="18" charset="0"/>
              </a:rPr>
              <a:t>жауын-шашынсыз. </a:t>
            </a:r>
            <a:r>
              <a:rPr lang="kk-KZ" sz="1200" kern="900" smtClean="0">
                <a:solidFill>
                  <a:srgbClr val="000000"/>
                </a:solidFill>
                <a:latin typeface="Times New Roman" panose="02020603050405020304" pitchFamily="18" charset="0"/>
              </a:rPr>
              <a:t>Сол</a:t>
            </a:r>
            <a:r>
              <a:rPr lang="kk-KZ" sz="1200" kern="900" smtClean="0">
                <a:solidFill>
                  <a:srgbClr val="000000"/>
                </a:solidFill>
                <a:latin typeface="Times New Roman" panose="02020603050405020304" pitchFamily="18" charset="0"/>
                <a:ea typeface="Times New Roman" panose="02020603050405020304" pitchFamily="18" charset="0"/>
              </a:rPr>
              <a:t>түстік-батыстан, солтүстіктен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36177886"/>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33605</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6017</cp:revision>
  <cp:lastPrinted>2021-07-01T07:38:07Z</cp:lastPrinted>
  <dcterms:created xsi:type="dcterms:W3CDTF">2018-03-27T06:03:00Z</dcterms:created>
  <dcterms:modified xsi:type="dcterms:W3CDTF">2026-08-26T06:52:20Z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