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8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63935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27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12-14,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26-28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28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15-17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659424"/>
              </p:ext>
            </p:extLst>
          </p:nvPr>
        </p:nvGraphicFramePr>
        <p:xfrm>
          <a:off x="4933105" y="4221088"/>
          <a:ext cx="4716137" cy="1860720"/>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dirty="0" smtClean="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01275" y="622083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28910</TotalTime>
  <Words>532</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5376</cp:revision>
  <cp:lastPrinted>2021-07-01T07:38:07Z</cp:lastPrinted>
  <dcterms:created xsi:type="dcterms:W3CDTF">2018-03-27T06:03:00Z</dcterms:created>
  <dcterms:modified xsi:type="dcterms:W3CDTF">2026-08-26T06:12:57Z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