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439004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27 тамыз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Шығыстан соғатын жел батысқа ауысады, </a:t>
            </a:r>
            <a:r>
              <a:rPr lang="kk-KZ" sz="1200" dirty="0" smtClean="0">
                <a:latin typeface="Times New Roman" panose="02020603050405020304" pitchFamily="18" charset="0"/>
                <a:cs typeface="Times New Roman" panose="02020603050405020304" pitchFamily="18" charset="0"/>
              </a:rPr>
              <a:t>күші 7-12 м/с. 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3334961"/>
              </p:ext>
            </p:extLst>
          </p:nvPr>
        </p:nvGraphicFramePr>
        <p:xfrm>
          <a:off x="5026096" y="4531958"/>
          <a:ext cx="4691064" cy="1943386"/>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719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64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564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1201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636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19945973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18282</TotalTime>
  <Words>549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4462</cp:revision>
  <cp:lastPrinted>2021-07-01T07:38:07Z</cp:lastPrinted>
  <dcterms:created xsi:type="dcterms:W3CDTF">2018-03-27T06:03:00Z</dcterms:created>
  <dcterms:modified xsi:type="dcterms:W3CDTF">2026-08-26T07:13:03Z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