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26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21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0.042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543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0.109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0.763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27</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Бұлтты, жаңбыр, найзағай, күндіз бұршақ, дауыл. Оңтүстік-батыстан, батыстан жел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түнде күші 9-14 м/с, күндіз 15-20, екпіні 25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27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28</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Бұлтты, жаңбыр, найзағай. </a:t>
            </a:r>
            <a:r>
              <a:rPr lang="kk-KZ" sz="1100" smtClean="0">
                <a:latin typeface="Times New Roman" pitchFamily="18" charset="0"/>
                <a:cs typeface="Times New Roman" pitchFamily="18" charset="0"/>
              </a:rPr>
              <a:t>Солтүстік-батыстан, солтүстіктен </a:t>
            </a:r>
            <a:r>
              <a:rPr lang="kk-KZ" sz="1100" dirty="0" smtClean="0">
                <a:latin typeface="Times New Roman" pitchFamily="18" charset="0"/>
                <a:cs typeface="Times New Roman" pitchFamily="18" charset="0"/>
              </a:rPr>
              <a:t>жел соғады, 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27</a:t>
            </a:r>
            <a:r>
              <a:rPr lang="kk-KZ" sz="1100" dirty="0" smtClean="0">
                <a:solidFill>
                  <a:schemeClr val="tx1"/>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28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түнде </a:t>
            </a:r>
            <a:r>
              <a:rPr lang="ru-RU" sz="1100" dirty="0" err="1" smtClean="0">
                <a:solidFill>
                  <a:schemeClr val="tx1"/>
                </a:solidFill>
                <a:latin typeface="Times New Roman" pitchFamily="18" charset="0"/>
                <a:cs typeface="Times New Roman" pitchFamily="18" charset="0"/>
              </a:rPr>
              <a:t>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18824</TotalTime>
  <Words>566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8488</cp:revision>
  <cp:lastPrinted>2021-07-01T03:56:27Z</cp:lastPrinted>
  <dcterms:created xsi:type="dcterms:W3CDTF">2018-03-27T06:03:00Z</dcterms:created>
  <dcterms:modified xsi:type="dcterms:W3CDTF">2026-08-26T06:59:21Z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