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701126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1691863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тамызға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100" dirty="0" smtClean="0">
                <a:latin typeface="Times New Roman" pitchFamily="18" charset="0"/>
                <a:cs typeface="Times New Roman" pitchFamily="18" charset="0"/>
              </a:rPr>
              <a:t>20-22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14366</TotalTime>
  <Words>519</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4298</cp:revision>
  <cp:lastPrinted>2021-07-01T03:56:27Z</cp:lastPrinted>
  <dcterms:created xsi:type="dcterms:W3CDTF">2018-03-27T06:03:00Z</dcterms:created>
  <dcterms:modified xsi:type="dcterms:W3CDTF">2026-08-26T07:10:15Z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