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4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359838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26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Оңтүстік-батыстан жел соғады, күші 9-14, күндіз екпіні 15-18 м/с. Ауа температурасы түнде 16-18, күндіз 22-24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жаңбыр жауады, найзағай күтіледі. Солтүстік-батыстан, солтүстіктен жел соғады, күші 9-14 м/с. Ауа температурасы 10-12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06075151"/>
              </p:ext>
            </p:extLst>
          </p:nvPr>
        </p:nvGraphicFramePr>
        <p:xfrm>
          <a:off x="5011933" y="4239176"/>
          <a:ext cx="4572000" cy="2159090"/>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25097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890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89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890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9890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9890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890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23147</TotalTime>
  <Words>586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4433</cp:revision>
  <cp:lastPrinted>2021-07-01T07:38:07Z</cp:lastPrinted>
  <dcterms:created xsi:type="dcterms:W3CDTF">2018-03-27T06:03:00Z</dcterms:created>
  <dcterms:modified xsi:type="dcterms:W3CDTF">2026-08-26T09:16:52Z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