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4649674"/>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188513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27 тамызға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Солтүстік-батыстан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11-13,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23-25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ru-RU" altLang="ru-RU" sz="1150" b="1" dirty="0" smtClean="0">
              <a:latin typeface="Times New Roman" pitchFamily="18" charset="0"/>
              <a:cs typeface="Times New Roman"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28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13-15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477273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28553</TotalTime>
  <Words>584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5410</cp:revision>
  <cp:lastPrinted>2021-07-01T07:38:07Z</cp:lastPrinted>
  <dcterms:created xsi:type="dcterms:W3CDTF">2018-03-27T06:03:00Z</dcterms:created>
  <dcterms:modified xsi:type="dcterms:W3CDTF">2026-08-26T06:20:52Z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