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5490" autoAdjust="0"/>
  </p:normalViewPr>
  <p:slideViewPr>
    <p:cSldViewPr showGuides="1">
      <p:cViewPr>
        <p:scale>
          <a:sx n="125" d="100"/>
          <a:sy n="125" d="100"/>
        </p:scale>
        <p:origin x="3024" y="31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3275316"/>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тамыз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88513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27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11-13,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23-25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a:t>
            </a:r>
          </a:p>
          <a:p>
            <a:pPr algn="ctr"/>
            <a:endParaRPr lang="ru-RU" altLang="ru-RU" sz="1150" b="1" dirty="0">
              <a:latin typeface="Times New Roman" pitchFamily="18" charset="0"/>
              <a:cs typeface="Times New Roman" pitchFamily="18" charset="0"/>
            </a:endParaRPr>
          </a:p>
          <a:p>
            <a:pPr algn="ctr"/>
            <a:r>
              <a:rPr lang="kk-KZ" altLang="ru-RU" sz="1150" b="1" dirty="0">
                <a:latin typeface="Times New Roman" panose="02020603050405020304" pitchFamily="18" charset="0"/>
                <a:cs typeface="Times New Roman" panose="02020603050405020304" pitchFamily="18" charset="0"/>
              </a:rPr>
              <a:t>Түнде 28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13-15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178255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26042</TotalTime>
  <Words>549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5320</cp:revision>
  <cp:lastPrinted>2021-07-01T03:56:27Z</cp:lastPrinted>
  <dcterms:created xsi:type="dcterms:W3CDTF">2018-03-27T06:03:00Z</dcterms:created>
  <dcterms:modified xsi:type="dcterms:W3CDTF">2026-08-26T06:20:59Z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