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10457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26</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9755727"/>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5"/>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27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26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27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11-13, </a:t>
            </a:r>
            <a:r>
              <a:rPr lang="kk-KZ" sz="1100" kern="1400" dirty="0">
                <a:solidFill>
                  <a:srgbClr val="000000"/>
                </a:solidFill>
                <a:latin typeface="Times New Roman" panose="02020603050405020304" pitchFamily="18" charset="0"/>
                <a:ea typeface="Times New Roman" panose="02020603050405020304" pitchFamily="18" charset="0"/>
              </a:rPr>
              <a:t>күндіз 28-30 жылы.</a:t>
            </a:r>
          </a:p>
          <a:p>
            <a:pPr indent="176213" algn="ctr"/>
            <a:r>
              <a:rPr lang="kk-KZ" sz="1100" b="1" dirty="0">
                <a:latin typeface="Times New Roman" panose="02020603050405020304" pitchFamily="18" charset="0"/>
                <a:cs typeface="Times New Roman" panose="02020603050405020304" pitchFamily="18" charset="0"/>
              </a:rPr>
              <a:t>Түнде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8</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27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a:t>
            </a:r>
            <a:r>
              <a:rPr lang="en-US"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8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17-19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57266</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7982</cp:revision>
  <cp:lastPrinted>2025-07-15T07:11:11Z</cp:lastPrinted>
  <dcterms:created xsi:type="dcterms:W3CDTF">2018-03-27T06:03:00Z</dcterms:created>
  <dcterms:modified xsi:type="dcterms:W3CDTF">2026-08-26T06:28:04Z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