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837930"/>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27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26</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27</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Сол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28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27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2-7 м/с. Ауа температурасы 10-12 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152689"/>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a16="http://schemas.microsoft.com/office/drawing/2014/main" xmlns="" val="3583770891"/>
                    </a:ext>
                  </a:extLst>
                </a:gridCol>
                <a:gridCol w="1455471">
                  <a:extLst>
                    <a:ext uri="{9D8B030D-6E8A-4147-A177-3AD203B41FA5}">
                      <a16:colId xmlns:a16="http://schemas.microsoft.com/office/drawing/2014/main" xmlns="" val="1276116030"/>
                    </a:ext>
                  </a:extLst>
                </a:gridCol>
                <a:gridCol w="1381968">
                  <a:extLst>
                    <a:ext uri="{9D8B030D-6E8A-4147-A177-3AD203B41FA5}">
                      <a16:colId xmlns:a16="http://schemas.microsoft.com/office/drawing/2014/main" xmlns="" val="2096923049"/>
                    </a:ext>
                  </a:extLst>
                </a:gridCol>
              </a:tblGrid>
              <a:tr h="601652">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369">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тамызда,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Майлыбай Н.Т./Проненко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51092</TotalTime>
  <Words>523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7228</cp:revision>
  <cp:lastPrinted>2021-07-01T07:38:07Z</cp:lastPrinted>
  <dcterms:created xsi:type="dcterms:W3CDTF">2018-03-27T06:03:00Z</dcterms:created>
  <dcterms:modified xsi:type="dcterms:W3CDTF">2026-08-26T07:22:20Z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