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80" d="100"/>
          <a:sy n="80" d="100"/>
        </p:scale>
        <p:origin x="96" y="5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59695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8793222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2</a:t>
                      </a:r>
                      <a:r>
                        <a:rPr lang="kk-KZ" dirty="0"/>
                        <a:t>6</a:t>
                      </a:r>
                      <a:r>
                        <a:rPr lang="en-US" dirty="0"/>
                        <a:t> </a:t>
                      </a:r>
                      <a:r>
                        <a:rPr lang="ru-RU" baseline="0" dirty="0" err="1"/>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defRPr/>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27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тамызға</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26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27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0363" algn="just" hangingPunct="1">
              <a:spcBef>
                <a:spcPct val="0"/>
              </a:spcBef>
              <a:defRPr/>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Оңтүстіктен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13-15,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28-30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a:p>
            <a:pPr indent="361950" algn="just" hangingPunct="1">
              <a:spcBef>
                <a:spcPct val="0"/>
              </a:spcBef>
              <a:defRPr/>
            </a:pPr>
            <a:endPar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28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27 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28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тамыз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defRPr/>
            </a:pPr>
            <a:endParaRPr lang="ru-RU" altLang="ru-RU" sz="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indent="361950" algn="just" hangingPunct="1">
              <a:spcBef>
                <a:spcPct val="0"/>
              </a:spcBef>
              <a:buFont typeface="Arial" panose="020B0604020202020204" pitchFamily="34" charset="0"/>
              <a:buNone/>
              <a:defRPr/>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Көшпелі бұлтты, кей уақыттарда жаңбыр, найзағай.                 Солтү</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екпіні 15-20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13-15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367973297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8170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566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en-US" dirty="0"/>
              <a:t>2</a:t>
            </a:r>
            <a:r>
              <a:rPr lang="kk-KZ" dirty="0"/>
              <a:t>6</a:t>
            </a:r>
            <a:r>
              <a:rPr lang="ru-RU" dirty="0"/>
              <a:t> </a:t>
            </a:r>
            <a:r>
              <a:rPr lang="ru-RU" dirty="0" err="1"/>
              <a:t>тамыз</a:t>
            </a:r>
            <a:r>
              <a:rPr lang="ru-RU" dirty="0"/>
              <a:t> </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3027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61950" algn="just">
              <a:defRPr/>
            </a:pPr>
            <a:r>
              <a:rPr lang="kk-KZ" altLang="en-US" sz="1200" kern="0">
                <a:solidFill>
                  <a:srgbClr val="000000"/>
                </a:solidFill>
                <a:latin typeface="Times New Roman" panose="02020603050405020304" pitchFamily="18" charset="0"/>
                <a:ea typeface="Calibri"/>
                <a:cs typeface="Times New Roman" panose="02020603050405020304" pitchFamily="18" charset="0"/>
                <a:sym typeface="+mn-ea"/>
              </a:rPr>
              <a:t>Метеорологиялық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жағдайлар қала атмосферасында ластаушы заттардың </a:t>
            </a:r>
            <a:r>
              <a:rPr lang="kk-KZ" altLang="en-US" sz="1200" b="1" dirty="0">
                <a:latin typeface="Times New Roman" panose="02020603050405020304" pitchFamily="18" charset="0"/>
                <a:ea typeface="Calibri"/>
                <a:cs typeface="Times New Roman" panose="02020603050405020304" pitchFamily="18" charset="0"/>
                <a:sym typeface="+mn-ea"/>
              </a:rPr>
              <a:t>сейілуіне</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 </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ықпал етеді.</a:t>
            </a:r>
          </a:p>
          <a:p>
            <a:pPr indent="361950" algn="just">
              <a:defRPr/>
            </a:pP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Жалпы қала бойынша ауаның ластану деңгейінің </a:t>
            </a:r>
            <a:r>
              <a:rPr lang="kk-KZ" altLang="en-US" sz="1200" b="1" kern="0" dirty="0">
                <a:solidFill>
                  <a:srgbClr val="000000"/>
                </a:solidFill>
                <a:latin typeface="Times New Roman" panose="02020603050405020304" pitchFamily="18" charset="0"/>
                <a:ea typeface="Calibri"/>
                <a:cs typeface="Times New Roman" panose="02020603050405020304" pitchFamily="18" charset="0"/>
                <a:sym typeface="+mn-ea"/>
              </a:rPr>
              <a:t>жоғары</a:t>
            </a:r>
            <a:r>
              <a:rPr lang="kk-KZ" altLang="en-US" sz="1200" kern="0" dirty="0">
                <a:solidFill>
                  <a:srgbClr val="000000"/>
                </a:solidFill>
                <a:latin typeface="Times New Roman" panose="02020603050405020304" pitchFamily="18" charset="0"/>
                <a:ea typeface="Calibri"/>
                <a:cs typeface="Times New Roman" panose="02020603050405020304" pitchFamily="18" charset="0"/>
                <a:sym typeface="+mn-ea"/>
              </a:rPr>
              <a:t> болуы күтілуде.</a:t>
            </a:r>
            <a:endPar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algn="ctr" fontAlgn="auto" hangingPunct="0">
              <a:spcAft>
                <a:spcPts val="0"/>
              </a:spcAft>
              <a:buFontTx/>
              <a:buNone/>
              <a:defRPr/>
            </a:pP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1, 2, 3 дәрежелі ҚМЖ ескертуі жоқ</a:t>
            </a:r>
            <a:endParaRPr lang="ru-RU" altLang="ru-RU" sz="1200" dirty="0">
              <a:solidFill>
                <a:schemeClr val="tx1"/>
              </a:solidFill>
              <a:latin typeface="Times New Roman" pitchFamily="18" charset="0"/>
              <a:cs typeface="Times New Roman"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 Аитбаева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142402301"/>
              </p:ext>
            </p:extLst>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3"/>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928</TotalTime>
  <Words>678</Words>
  <Application>Microsoft Office PowerPoint</Application>
  <PresentationFormat>Лист A4 (210x297 мм)</PresentationFormat>
  <Paragraphs>106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117</cp:revision>
  <dcterms:modified xsi:type="dcterms:W3CDTF">2026-08-26T08:35:09Z</dcterms:modified>
</cp:coreProperties>
</file>