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230171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утром и днем дождь, гроза. Ветер южный с переходом на северо-западный 9-14 м/с. Температура воздуха ночью 14-16, днем 25-27 тепла.</a:t>
            </a:r>
            <a:endParaRPr lang="en-US" sz="105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29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дождь. Ветер северо-западный 9-14 м/с. Температура воздуха </a:t>
            </a:r>
            <a:r>
              <a:rPr lang="en-US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0-12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251528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61508</TotalTime>
  <Words>646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8367</cp:revision>
  <cp:lastPrinted>2025-08-12T06:13:34Z</cp:lastPrinted>
  <dcterms:created xsi:type="dcterms:W3CDTF">2018-03-27T06:03:00Z</dcterms:created>
  <dcterms:modified xsi:type="dcterms:W3CDTF">2026-08-27T06:55:14Z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