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66999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154376"/>
            <a:ext cx="464991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11-13, днем 23-25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111107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65349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71605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7518</cp:revision>
  <cp:lastPrinted>2021-02-03T11:37:00Z</cp:lastPrinted>
  <dcterms:created xsi:type="dcterms:W3CDTF">2018-03-27T06:03:00Z</dcterms:created>
  <dcterms:modified xsi:type="dcterms:W3CDTF">2026-08-27T07:08:55Z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