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661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0.132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0.113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27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гроза, град. Ветер северо-западный 9-14,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             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северный, северо-западный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августа, ночью 29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21831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8969</cp:revision>
  <cp:lastPrinted>2021-07-01T03:56:27Z</cp:lastPrinted>
  <dcterms:created xsi:type="dcterms:W3CDTF">2018-03-27T06:03:00Z</dcterms:created>
  <dcterms:modified xsi:type="dcterms:W3CDTF">2026-08-27T06:48:36Z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