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9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58164090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239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457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28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28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ночью дождь, гроза. Ветер северо-западный, северный 5-10 м/с. Температура воздуха ночью 10-12, днем 19-21 тепла.</a:t>
            </a: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29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августа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29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без осадков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северный, северо-западный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2-7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8-10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745358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6249205"/>
              </p:ext>
            </p:extLst>
          </p:nvPr>
        </p:nvGraphicFramePr>
        <p:xfrm>
          <a:off x="5138515" y="4207023"/>
          <a:ext cx="4588669" cy="22328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41300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Каралаш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29507</TotalTime>
  <Words>597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4514</cp:revision>
  <cp:lastPrinted>2021-07-01T03:56:27Z</cp:lastPrinted>
  <dcterms:created xsi:type="dcterms:W3CDTF">2018-03-27T06:03:00Z</dcterms:created>
  <dcterms:modified xsi:type="dcterms:W3CDTF">2026-08-27T08:15:32Z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