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490187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191419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50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kk-KZ" sz="1100" dirty="0" smtClean="0">
                <a:latin typeface="Times New Roman"/>
                <a:ea typeface="Calibri"/>
              </a:rPr>
              <a:t>Переменная </a:t>
            </a:r>
            <a:r>
              <a:rPr lang="kk-KZ" sz="1100" dirty="0">
                <a:latin typeface="Times New Roman"/>
                <a:ea typeface="Calibri"/>
              </a:rPr>
              <a:t>облачность, без осадков. Ветер северный, северо-восточный 5-10 м/с. Температура воздуха ночью 10-12, днем 22-24 </a:t>
            </a:r>
            <a:r>
              <a:rPr lang="kk-KZ" sz="1100" dirty="0" smtClean="0">
                <a:latin typeface="Times New Roman"/>
                <a:ea typeface="Calibri"/>
              </a:rPr>
              <a:t>тепла</a:t>
            </a:r>
            <a:r>
              <a:rPr lang="ru-RU" sz="1100" dirty="0" smtClean="0">
                <a:latin typeface="Times New Roman"/>
                <a:ea typeface="Calibri"/>
              </a:rPr>
              <a:t>.</a:t>
            </a:r>
          </a:p>
          <a:p>
            <a:pPr lvl="0" indent="108000" algn="just"/>
            <a:endParaRPr lang="ru-RU" sz="1100" kern="14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северный,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43692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7300</cp:revision>
  <cp:lastPrinted>2021-07-01T03:56:27Z</cp:lastPrinted>
  <dcterms:created xsi:type="dcterms:W3CDTF">2018-03-27T06:03:00Z</dcterms:created>
  <dcterms:modified xsi:type="dcterms:W3CDTF">2026-08-27T06:59:10Z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