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26248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947593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северный, северо-восточный 9-14 м/с. Температура воздуха ночью 21-23, днем 29-31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30023</TotalTime>
  <Words>527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4392</cp:revision>
  <cp:lastPrinted>2021-10-15T03:50:29Z</cp:lastPrinted>
  <dcterms:created xsi:type="dcterms:W3CDTF">2018-03-27T06:03:00Z</dcterms:created>
  <dcterms:modified xsi:type="dcterms:W3CDTF">2026-08-27T06:43:34Z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