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003634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 с переходом на северо-западный 9-14, порывы 15-20 м/с. Температура воздуха ночью 19-21, днем 32-34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 9-14,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9514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6310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1281</cp:revision>
  <cp:lastPrinted>2021-07-01T03:56:27Z</cp:lastPrinted>
  <dcterms:created xsi:type="dcterms:W3CDTF">2024-09-22T07:48:17Z</dcterms:created>
  <dcterms:modified xsi:type="dcterms:W3CDTF">2026-08-27T08:11:13Z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