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1777025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2940" y="2324542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28 августа, ночью 29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 с переходом на северо-западный ночью 3-8, днем 7-12 м/с. Температура воздуха ночью 14-16, днем 27-29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северный 9-14 м/с. Температура воздуха ночью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915720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26065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5335</cp:revision>
  <cp:lastPrinted>2021-07-01T03:56:27Z</cp:lastPrinted>
  <dcterms:created xsi:type="dcterms:W3CDTF">2018-03-27T06:03:00Z</dcterms:created>
  <dcterms:modified xsi:type="dcterms:W3CDTF">2026-08-27T08:18:09Z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