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75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807233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восточный, юго-восточный 7-12 м/с. Температура воздуха ночью 6-8, днем 21-23 тепла.</a:t>
            </a:r>
            <a:endParaRPr lang="kk-KZ" sz="1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           5-10 м/с. Температура воздуха 8-10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0355174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22775</TotalTime>
  <Words>619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4701</cp:revision>
  <cp:lastPrinted>2021-10-14T11:15:53Z</cp:lastPrinted>
  <dcterms:created xsi:type="dcterms:W3CDTF">2018-03-27T06:03:00Z</dcterms:created>
  <dcterms:modified xsi:type="dcterms:W3CDTF">2026-08-27T07:12:52Z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