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66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465637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1410995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8-13 м/с. Температура воздуха ночью 17-19, днем 34-36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2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8-13 м/с. 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14468</TotalTime>
  <Words>599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4212</cp:revision>
  <cp:lastPrinted>2021-07-01T03:56:27Z</cp:lastPrinted>
  <dcterms:created xsi:type="dcterms:W3CDTF">2018-03-27T06:03:00Z</dcterms:created>
  <dcterms:modified xsi:type="dcterms:W3CDTF">2026-08-27T07:13:34Z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