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75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118079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0833" y="365952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августа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847" y="180715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27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восточный,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юго-восточный ночью 2-7, днем 7-12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9-11, днем 25-27 тепла. </a:t>
            </a:r>
          </a:p>
          <a:p>
            <a:pPr algn="just"/>
            <a:endParaRPr lang="kk-KZ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kk-K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29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восточный 4-9 м/с. Температура воздуха 12-14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77574" y="335913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EFED7B8B-4503-4752-CF36-950DE5F56D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1235167"/>
              </p:ext>
            </p:extLst>
          </p:nvPr>
        </p:nvGraphicFramePr>
        <p:xfrm>
          <a:off x="5054711" y="4081172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3059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extBox 13">
            <a:extLst>
              <a:ext uri="{FF2B5EF4-FFF2-40B4-BE49-F238E27FC236}">
                <a16:creationId xmlns:a16="http://schemas.microsoft.com/office/drawing/2014/main" id="{CF180A39-D43A-C27B-A3E3-5C0E04C5A868}"/>
              </a:ext>
            </a:extLst>
          </p:cNvPr>
          <p:cNvSpPr txBox="1"/>
          <p:nvPr/>
        </p:nvSpPr>
        <p:spPr>
          <a:xfrm>
            <a:off x="5061765" y="2277360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августа метеорологические условия будут способствовать накоплению, днем 28 августа и ночью 29 августа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 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30892</TotalTime>
  <Words>706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5287</cp:revision>
  <cp:lastPrinted>2026-04-01T06:23:53Z</cp:lastPrinted>
  <dcterms:created xsi:type="dcterms:W3CDTF">2018-03-27T06:03:00Z</dcterms:created>
  <dcterms:modified xsi:type="dcterms:W3CDTF">2026-08-27T07:04:42Z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