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0419114"/>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a:t>
                      </a:r>
                      <a:r>
                        <a:rPr lang="en-US" altLang="x-none" sz="1600" b="1" i="1" dirty="0">
                          <a:solidFill>
                            <a:srgbClr val="002060"/>
                          </a:solidFill>
                          <a:latin typeface="Times New Roman" panose="02020603050405020304" pitchFamily="18" charset="0"/>
                          <a:cs typeface="Times New Roman" panose="02020603050405020304" pitchFamily="18" charset="0"/>
                        </a:rPr>
                        <a:t>3</a:t>
                      </a:r>
                      <a:r>
                        <a:rPr lang="ru-RU" altLang="x-none" sz="1600" b="1" i="1" dirty="0">
                          <a:solidFill>
                            <a:srgbClr val="002060"/>
                          </a:solidFill>
                          <a:latin typeface="Times New Roman" panose="02020603050405020304" pitchFamily="18" charset="0"/>
                          <a:cs typeface="Times New Roman" panose="02020603050405020304" pitchFamily="18" charset="0"/>
                        </a:rPr>
                        <a:t>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27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27</a:t>
            </a:r>
            <a:r>
              <a:rPr lang="kk-KZ" sz="1050" b="1" kern="1400" dirty="0">
                <a:latin typeface="Times New Roman" panose="02020603050405020304" pitchFamily="18" charset="0"/>
                <a:cs typeface="Times New Roman" panose="02020603050405020304" pitchFamily="18" charset="0"/>
              </a:rPr>
              <a:t> тамыз</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64839916"/>
              </p:ext>
            </p:extLst>
          </p:nvPr>
        </p:nvGraphicFramePr>
        <p:xfrm>
          <a:off x="5255890" y="3781814"/>
          <a:ext cx="4196531" cy="2515667"/>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014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9093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1.819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187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96125"/>
            <a:ext cx="4257035" cy="1762021"/>
          </a:xfrm>
          <a:prstGeom prst="rect">
            <a:avLst/>
          </a:prstGeom>
          <a:noFill/>
          <a:ln>
            <a:noFill/>
          </a:ln>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kern="1400" dirty="0">
                <a:latin typeface="Times New Roman" panose="02020603050405020304" pitchFamily="18" charset="0"/>
                <a:cs typeface="Times New Roman" panose="02020603050405020304" pitchFamily="18" charset="0"/>
              </a:rPr>
              <a:t>28 тамызға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27 тамыз</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28 тамыз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100" kern="1400" dirty="0">
                <a:solidFill>
                  <a:srgbClr val="000000"/>
                </a:solidFill>
                <a:latin typeface="Times New Roman" panose="02020603050405020304" pitchFamily="18" charset="0"/>
                <a:ea typeface="Times New Roman" panose="02020603050405020304" pitchFamily="18" charset="0"/>
              </a:rPr>
              <a:t>Көшпелі бұлтты, таңертең және күндіз жаңбыр, найзағай. Оңтүстіктен жел солтүстік-батысқа ауысады, күші 9-14 м/с. Ауа температурасы түнде 14-16, күндіз 25-27 </a:t>
            </a:r>
            <a:r>
              <a:rPr lang="kk-KZ" sz="1100" dirty="0">
                <a:latin typeface="Times New Roman" panose="02020603050405020304" pitchFamily="18" charset="0"/>
                <a:cs typeface="Times New Roman" panose="02020603050405020304" pitchFamily="18" charset="0"/>
              </a:rPr>
              <a:t>градус </a:t>
            </a:r>
            <a:r>
              <a:rPr lang="kk-KZ" sz="1100" kern="1400" dirty="0">
                <a:solidFill>
                  <a:srgbClr val="000000"/>
                </a:solidFill>
                <a:latin typeface="Times New Roman" panose="02020603050405020304" pitchFamily="18" charset="0"/>
                <a:ea typeface="Times New Roman" panose="02020603050405020304" pitchFamily="18" charset="0"/>
              </a:rPr>
              <a:t>жылы.</a:t>
            </a:r>
          </a:p>
          <a:p>
            <a:pPr indent="176213" algn="ctr"/>
            <a:r>
              <a:rPr lang="kk-KZ" sz="1100" b="1" dirty="0">
                <a:latin typeface="Times New Roman" panose="02020603050405020304" pitchFamily="18" charset="0"/>
                <a:cs typeface="Times New Roman" panose="02020603050405020304" pitchFamily="18" charset="0"/>
              </a:rPr>
              <a:t>Түнде </a:t>
            </a:r>
            <a:r>
              <a:rPr lang="en-US" sz="1100" b="1" dirty="0">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9</a:t>
            </a:r>
            <a:r>
              <a:rPr lang="kk-KZ" sz="1100" b="1" kern="1400" dirty="0">
                <a:latin typeface="Times New Roman" panose="02020603050405020304" pitchFamily="18" charset="0"/>
                <a:cs typeface="Times New Roman" panose="02020603050405020304" pitchFamily="18" charset="0"/>
              </a:rPr>
              <a:t> тамызға </a:t>
            </a:r>
            <a:r>
              <a:rPr lang="kk-KZ" sz="1100" b="1" dirty="0">
                <a:latin typeface="Times New Roman" panose="02020603050405020304" pitchFamily="18" charset="0"/>
                <a:cs typeface="Times New Roman" panose="02020603050405020304" pitchFamily="18" charset="0"/>
              </a:rPr>
              <a:t>ауа-райы болжамы</a:t>
            </a:r>
          </a:p>
          <a:p>
            <a:pPr algn="ctr"/>
            <a:r>
              <a:rPr lang="kk-KZ" sz="1100" b="1" kern="1400" dirty="0">
                <a:latin typeface="Times New Roman" panose="02020603050405020304" pitchFamily="18" charset="0"/>
                <a:cs typeface="Times New Roman" panose="02020603050405020304" pitchFamily="18" charset="0"/>
              </a:rPr>
              <a:t>28 тамыз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a:t>
            </a:r>
            <a:r>
              <a:rPr lang="en-US" sz="1100" b="1" dirty="0">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9 тамыз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kern="1400" dirty="0">
                <a:solidFill>
                  <a:srgbClr val="000000"/>
                </a:solidFill>
                <a:latin typeface="Times New Roman" panose="02020603050405020304" pitchFamily="18" charset="0"/>
                <a:ea typeface="Times New Roman" panose="02020603050405020304" pitchFamily="18" charset="0"/>
              </a:rPr>
              <a:t>Бұлтты</a:t>
            </a:r>
            <a:r>
              <a:rPr lang="kk-KZ" sz="1100" kern="1400">
                <a:solidFill>
                  <a:srgbClr val="000000"/>
                </a:solidFill>
                <a:latin typeface="Times New Roman" panose="02020603050405020304" pitchFamily="18" charset="0"/>
                <a:ea typeface="Times New Roman" panose="02020603050405020304" pitchFamily="18" charset="0"/>
              </a:rPr>
              <a:t>, жаңбыр.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a:t>
            </a:r>
            <a:r>
              <a:rPr lang="kk-KZ" sz="1100" kern="1400">
                <a:solidFill>
                  <a:srgbClr val="000000"/>
                </a:solidFill>
                <a:latin typeface="Times New Roman" panose="02020603050405020304" pitchFamily="18" charset="0"/>
                <a:ea typeface="Times New Roman" panose="02020603050405020304" pitchFamily="18" charset="0"/>
              </a:rPr>
              <a:t>түстік-батыстан</a:t>
            </a:r>
            <a:r>
              <a:rPr lang="kk-KZ" sz="1100">
                <a:latin typeface="Times New Roman" panose="02020603050405020304" pitchFamily="18" charset="0"/>
                <a:ea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9-14 </a:t>
            </a:r>
            <a:r>
              <a:rPr lang="ru-RU"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10-12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r>
              <a:rPr lang="ru-RU" sz="1050" dirty="0">
                <a:solidFill>
                  <a:prstClr val="black"/>
                </a:solidFill>
                <a:latin typeface="Times New Roman" panose="02020603050405020304" pitchFamily="18" charset="0"/>
                <a:cs typeface="Times New Roman" panose="02020603050405020304" pitchFamily="18" charset="0"/>
              </a:rPr>
              <a:t>.</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a:latin typeface="Times New Roman" panose="02020603050405020304" pitchFamily="18" charset="0"/>
                  <a:cs typeface="Times New Roman" panose="02020603050405020304" pitchFamily="18" charset="0"/>
                </a:rPr>
                <a:t>Павлодар қ. </a:t>
              </a:r>
              <a:r>
                <a:rPr lang="ru-RU" altLang="ru-RU" sz="1000" i="1" dirty="0">
                  <a:latin typeface="Times New Roman" panose="02020603050405020304" pitchFamily="18" charset="0"/>
                  <a:cs typeface="Times New Roman" panose="02020603050405020304" pitchFamily="18" charset="0"/>
                </a:rPr>
                <a:t>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57298</TotalTime>
  <Words>608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7985</cp:revision>
  <cp:lastPrinted>2025-07-15T07:11:11Z</cp:lastPrinted>
  <dcterms:created xsi:type="dcterms:W3CDTF">2018-03-27T06:03:00Z</dcterms:created>
  <dcterms:modified xsi:type="dcterms:W3CDTF">2026-08-27T06:54:54Z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