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27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661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0.132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0.113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28</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түнде жаңбыр, найзағай, бұршақ. Солтүстік-батыстан жел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күші 9-14, күндіз екпіні 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28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29</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с</a:t>
            </a:r>
            <a:r>
              <a:rPr lang="kk-KZ" sz="1100" dirty="0" smtClean="0">
                <a:latin typeface="Times New Roman" pitchFamily="18" charset="0"/>
                <a:cs typeface="Times New Roman" pitchFamily="18" charset="0"/>
              </a:rPr>
              <a:t>олтүстік-батыстан </a:t>
            </a:r>
            <a:r>
              <a:rPr lang="kk-KZ" sz="1100" dirty="0" smtClean="0">
                <a:latin typeface="Times New Roman" pitchFamily="18" charset="0"/>
                <a:cs typeface="Times New Roman" pitchFamily="18" charset="0"/>
              </a:rPr>
              <a:t>жел соғады, 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28</a:t>
            </a:r>
            <a:r>
              <a:rPr lang="kk-KZ" sz="1100" dirty="0" smtClean="0">
                <a:solidFill>
                  <a:schemeClr val="tx1"/>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29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түнде </a:t>
            </a:r>
            <a:r>
              <a:rPr lang="ru-RU" sz="1100" dirty="0" err="1" smtClean="0">
                <a:solidFill>
                  <a:schemeClr val="tx1"/>
                </a:solidFill>
                <a:latin typeface="Times New Roman" pitchFamily="18" charset="0"/>
                <a:cs typeface="Times New Roman" pitchFamily="18" charset="0"/>
              </a:rPr>
              <a:t>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18827</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8492</cp:revision>
  <cp:lastPrinted>2021-07-01T03:56:27Z</cp:lastPrinted>
  <dcterms:created xsi:type="dcterms:W3CDTF">2018-03-27T06:03:00Z</dcterms:created>
  <dcterms:modified xsi:type="dcterms:W3CDTF">2026-08-27T06:49:19Z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