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467858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27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найзағай күтіледі. Солтүстік-батыстан, солтүстіктен жел соғады, күші 5-10 м/с. Ауа температурасы түнде 10-12, күндіз 19-21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Солтүстіктен, солтүстік-батыстан жел соғады, күші 2-7 м/с. Ауа температурасы 8-10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62902733"/>
              </p:ext>
            </p:extLst>
          </p:nvPr>
        </p:nvGraphicFramePr>
        <p:xfrm>
          <a:off x="5011933" y="4239176"/>
          <a:ext cx="4572000" cy="2159090"/>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25097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890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89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890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9890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9890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890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23151</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4433</cp:revision>
  <cp:lastPrinted>2021-07-01T07:38:07Z</cp:lastPrinted>
  <dcterms:created xsi:type="dcterms:W3CDTF">2018-03-27T06:03:00Z</dcterms:created>
  <dcterms:modified xsi:type="dcterms:W3CDTF">2026-08-27T08:15:35Z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