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7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4498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№239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тамыздағы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тамыз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28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түнде 4-9, күндіз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400" b="1" dirty="0">
                <a:latin typeface="Times New Roman" pitchFamily="18" charset="0"/>
                <a:cs typeface="Times New Roman" pitchFamily="18" charset="0"/>
              </a:rPr>
              <a:t> </a:t>
            </a: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29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3806" y="34967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F85665AF-B062-59D9-BECA-45890B280417}"/>
              </a:ext>
            </a:extLst>
          </p:cNvPr>
          <p:cNvGraphicFramePr>
            <a:graphicFrameLocks noGrp="1"/>
          </p:cNvGraphicFramePr>
          <p:nvPr>
            <p:extLst>
              <p:ext uri="{D42A27DB-BD31-4B8C-83A1-F6EECF244321}">
                <p14:modId xmlns:p14="http://schemas.microsoft.com/office/powerpoint/2010/main" val="139440822"/>
              </p:ext>
            </p:extLst>
          </p:nvPr>
        </p:nvGraphicFramePr>
        <p:xfrm>
          <a:off x="4952911" y="4424797"/>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4C85E368-DB45-3DA5-9E83-13FF2B08D388}"/>
              </a:ext>
            </a:extLst>
          </p:cNvPr>
          <p:cNvSpPr txBox="1"/>
          <p:nvPr/>
        </p:nvSpPr>
        <p:spPr>
          <a:xfrm>
            <a:off x="4966228" y="2515320"/>
            <a:ext cx="4680168"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20969</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4734</cp:revision>
  <cp:lastPrinted>2021-07-01T03:56:27Z</cp:lastPrinted>
  <dcterms:created xsi:type="dcterms:W3CDTF">2018-03-27T06:03:00Z</dcterms:created>
  <dcterms:modified xsi:type="dcterms:W3CDTF">2026-08-27T07:08:00Z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