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884186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28 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солтүстік-батыстан соғады, </a:t>
            </a:r>
            <a:r>
              <a:rPr lang="kk-KZ" sz="1200" smtClean="0">
                <a:latin typeface="Times New Roman" panose="02020603050405020304" pitchFamily="18" charset="0"/>
                <a:cs typeface="Times New Roman" panose="02020603050405020304" pitchFamily="18" charset="0"/>
              </a:rPr>
              <a:t>күші </a:t>
            </a:r>
            <a:r>
              <a:rPr lang="kk-KZ" sz="1200" smtClean="0">
                <a:latin typeface="Times New Roman" panose="02020603050405020304" pitchFamily="18" charset="0"/>
                <a:cs typeface="Times New Roman" panose="02020603050405020304" pitchFamily="18" charset="0"/>
              </a:rPr>
              <a:t>8-13</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Ауаның температурасы түнде 20-22, күндіз 35-37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29 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солтүстіктен, солтүстік-шығыстан 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5-10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19-21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9209525"/>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20455909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18283</TotalTime>
  <Words>549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4465</cp:revision>
  <cp:lastPrinted>2021-07-01T07:38:07Z</cp:lastPrinted>
  <dcterms:created xsi:type="dcterms:W3CDTF">2018-03-27T06:03:00Z</dcterms:created>
  <dcterms:modified xsi:type="dcterms:W3CDTF">2026-08-27T06:34:20Z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