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0" d="100"/>
          <a:sy n="90" d="100"/>
        </p:scale>
        <p:origin x="108" y="69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18499099"/>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en-US" altLang="x-none" sz="1600" b="1" i="1" dirty="0" smtClean="0">
                          <a:solidFill>
                            <a:srgbClr val="002060"/>
                          </a:solidFill>
                          <a:latin typeface="Times New Roman" panose="02020603050405020304" pitchFamily="18" charset="0"/>
                          <a:cs typeface="Times New Roman" panose="02020603050405020304" pitchFamily="18" charset="0"/>
                        </a:rPr>
                        <a:t>9</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7</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62625258"/>
              </p:ext>
            </p:extLst>
          </p:nvPr>
        </p:nvGraphicFramePr>
        <p:xfrm>
          <a:off x="5072359" y="4365102"/>
          <a:ext cx="4662697" cy="111940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432050">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0,04</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504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101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575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en-US" altLang="ru-RU" sz="1200" b="1" dirty="0">
                <a:latin typeface="Times New Roman" panose="02020603050405020304" pitchFamily="18" charset="0"/>
                <a:cs typeface="Times New Roman" panose="02020603050405020304" pitchFamily="18" charset="0"/>
              </a:rPr>
              <a:t>7</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тамыз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en-US" altLang="ru-RU" sz="1100" b="1" dirty="0" smtClean="0">
                <a:latin typeface="Times New Roman" panose="02020603050405020304" pitchFamily="18" charset="0"/>
                <a:cs typeface="Times New Roman" panose="02020603050405020304" pitchFamily="18" charset="0"/>
              </a:rPr>
              <a:t>28</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тамызға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a:t>
            </a:r>
            <a:r>
              <a:rPr lang="en-US" altLang="ru-RU" sz="1100" b="1" dirty="0">
                <a:solidFill>
                  <a:srgbClr val="000000"/>
                </a:solidFill>
                <a:latin typeface="Times New Roman" panose="02020603050405020304" pitchFamily="18" charset="0"/>
                <a:cs typeface="Times New Roman" panose="02020603050405020304" pitchFamily="18" charset="0"/>
              </a:rPr>
              <a:t>7</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тамыз</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28</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тамыз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20-ға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солтүстіктен, </a:t>
            </a:r>
            <a:r>
              <a:rPr lang="kk-KZ" sz="1100" dirty="0" smtClean="0">
                <a:solidFill>
                  <a:prstClr val="black"/>
                </a:solidFill>
                <a:latin typeface="Times New Roman" pitchFamily="18" charset="0"/>
                <a:cs typeface="Times New Roman" pitchFamily="18" charset="0"/>
              </a:rPr>
              <a:t>сол</a:t>
            </a:r>
            <a:r>
              <a:rPr lang="kk-KZ" sz="1100" dirty="0" smtClean="0">
                <a:solidFill>
                  <a:prstClr val="black"/>
                </a:solidFill>
                <a:latin typeface="Times New Roman" pitchFamily="18" charset="0"/>
                <a:cs typeface="Times New Roman" pitchFamily="18" charset="0"/>
              </a:rPr>
              <a:t>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a:t>
            </a:r>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21-23</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29-31</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a:t>
            </a:r>
            <a:r>
              <a:rPr lang="en-US" sz="1100" b="1" dirty="0" smtClean="0">
                <a:solidFill>
                  <a:srgbClr val="000000"/>
                </a:solidFill>
                <a:latin typeface="Times New Roman" panose="02020603050405020304" pitchFamily="18" charset="0"/>
                <a:cs typeface="Times New Roman" panose="02020603050405020304" pitchFamily="18" charset="0"/>
              </a:rPr>
              <a:t>29 </a:t>
            </a:r>
            <a:r>
              <a:rPr lang="kk-KZ" sz="1100" b="1" dirty="0">
                <a:solidFill>
                  <a:srgbClr val="000000"/>
                </a:solidFill>
                <a:latin typeface="Times New Roman" panose="02020603050405020304" pitchFamily="18" charset="0"/>
                <a:cs typeface="Times New Roman" panose="02020603050405020304" pitchFamily="18" charset="0"/>
              </a:rPr>
              <a:t>тамыз ауа-райы болжамы</a:t>
            </a:r>
          </a:p>
          <a:p>
            <a:pPr lvl="0" algn="ctr"/>
            <a:r>
              <a:rPr lang="en-US" sz="1100" b="1" dirty="0" smtClean="0">
                <a:solidFill>
                  <a:srgbClr val="000000"/>
                </a:solidFill>
                <a:latin typeface="Times New Roman" panose="02020603050405020304" pitchFamily="18" charset="0"/>
                <a:cs typeface="Times New Roman" panose="02020603050405020304" pitchFamily="18" charset="0"/>
              </a:rPr>
              <a:t>28</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тамыз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a:t>
            </a:r>
            <a:r>
              <a:rPr lang="en-US" sz="1100" b="1" dirty="0">
                <a:solidFill>
                  <a:srgbClr val="000000"/>
                </a:solidFill>
                <a:latin typeface="Times New Roman" panose="02020603050405020304" pitchFamily="18" charset="0"/>
                <a:cs typeface="Times New Roman" panose="02020603050405020304" pitchFamily="18" charset="0"/>
              </a:rPr>
              <a:t>9</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тамыз</a:t>
            </a: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солтүстіктен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20-22 </a:t>
            </a:r>
            <a:r>
              <a:rPr lang="kk-KZ" sz="1100" dirty="0" smtClean="0">
                <a:solidFill>
                  <a:prstClr val="black"/>
                </a:solidFill>
                <a:latin typeface="Times New Roman" pitchFamily="18" charset="0"/>
                <a:cs typeface="Times New Roman" pitchFamily="18" charset="0"/>
              </a:rPr>
              <a:t>жылы</a:t>
            </a:r>
            <a:r>
              <a:rPr lang="kk-KZ" sz="1100" dirty="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Догарова </a:t>
            </a:r>
            <a:r>
              <a:rPr lang="kk-KZ" altLang="ru-RU" sz="1000" b="1" i="1">
                <a:solidFill>
                  <a:srgbClr val="000000"/>
                </a:solidFill>
                <a:latin typeface="Times New Roman" panose="02020603050405020304" pitchFamily="18" charset="0"/>
                <a:cs typeface="Times New Roman" panose="02020603050405020304" pitchFamily="18" charset="0"/>
              </a:rPr>
              <a:t>Г.Е</a:t>
            </a:r>
            <a:r>
              <a:rPr lang="kk-KZ" altLang="ru-RU" sz="1000" b="1" i="1"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32245</TotalTime>
  <Words>565</Words>
  <Application>Microsoft Office PowerPoint</Application>
  <PresentationFormat>Лист A4 (210x297 мм)</PresentationFormat>
  <Paragraphs>89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4448</cp:revision>
  <cp:lastPrinted>2021-07-01T07:38:07Z</cp:lastPrinted>
  <dcterms:created xsi:type="dcterms:W3CDTF">2018-03-27T06:03:00Z</dcterms:created>
  <dcterms:modified xsi:type="dcterms:W3CDTF">2026-08-27T06:42:47Z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