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66" y="3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13033083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a:t>
                      </a:r>
                      <a:r>
                        <a:rPr lang="en-US" altLang="x-none" sz="1600" b="1" i="1" dirty="0" smtClean="0">
                          <a:solidFill>
                            <a:srgbClr val="002060"/>
                          </a:solidFill>
                          <a:latin typeface="Times New Roman" panose="02020603050405020304" pitchFamily="18" charset="0"/>
                          <a:cs typeface="Times New Roman" panose="02020603050405020304" pitchFamily="18" charset="0"/>
                        </a:rPr>
                        <a:t>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099932975"/>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2</a:t>
            </a:r>
            <a:r>
              <a:rPr lang="en-US"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en-US" altLang="ru-RU" sz="1200" b="1" dirty="0" smtClean="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тамыздан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8-13 м/с. Ауа температурасы түнде </a:t>
            </a:r>
            <a:r>
              <a:rPr lang="kk-KZ" sz="1100" dirty="0" smtClean="0">
                <a:latin typeface="Times New Roman" pitchFamily="18" charset="0"/>
                <a:cs typeface="Times New Roman" pitchFamily="18" charset="0"/>
              </a:rPr>
              <a:t>17-19, </a:t>
            </a:r>
            <a:r>
              <a:rPr lang="kk-KZ" sz="1100" dirty="0" smtClean="0">
                <a:latin typeface="Times New Roman" pitchFamily="18" charset="0"/>
                <a:cs typeface="Times New Roman" pitchFamily="18" charset="0"/>
              </a:rPr>
              <a:t>күндіз 34-36 градус жылы.</a:t>
            </a:r>
            <a:endParaRPr lang="kk-KZ" sz="1100" dirty="0" smtClean="0">
              <a:latin typeface="Times New Roman" pitchFamily="18" charset="0"/>
              <a:cs typeface="Times New Roman" pitchFamily="18" charset="0"/>
            </a:endParaRP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 Көшпелі бұлтты, жауын-шашынсыз. Солтүстік-батыстан жел соғады, күші 8-13 м/с. Ауа </a:t>
            </a:r>
            <a:r>
              <a:rPr lang="kk-KZ" sz="1100" dirty="0" smtClean="0">
                <a:latin typeface="Times New Roman" pitchFamily="18" charset="0"/>
                <a:cs typeface="Times New Roman" pitchFamily="18" charset="0"/>
              </a:rPr>
              <a:t>температурасы 18-20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14380</TotalTime>
  <Words>561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4298</cp:revision>
  <cp:lastPrinted>2021-07-01T03:56:27Z</cp:lastPrinted>
  <dcterms:created xsi:type="dcterms:W3CDTF">2018-03-27T06:03:00Z</dcterms:created>
  <dcterms:modified xsi:type="dcterms:W3CDTF">2026-08-27T07:12:48Z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