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53239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27-29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29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13-15 </a:t>
            </a:r>
            <a:r>
              <a:rPr lang="ru-RU" sz="1150" smtClean="0">
                <a:latin typeface="Times New Roman" panose="02020603050405020304" pitchFamily="18" charset="0"/>
                <a:cs typeface="Times New Roman" panose="02020603050405020304" pitchFamily="18" charset="0"/>
              </a:rPr>
              <a:t>градус 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0215" y="233656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28 тамызда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28 тамызда күндіз және 29 тамызда түнде </a:t>
            </a:r>
            <a:r>
              <a:rPr lang="kk-KZ" altLang="en-US" sz="1200" b="1" dirty="0">
                <a:solidFill>
                  <a:schemeClr val="tx1"/>
                </a:solidFill>
                <a:latin typeface="Times New Roman" pitchFamily="18" charset="0"/>
                <a:cs typeface="Times New Roman" pitchFamily="18" charset="0"/>
                <a:sym typeface="+mn-ea"/>
              </a:rPr>
              <a:t>сейуіліне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02961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26043</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5324</cp:revision>
  <cp:lastPrinted>2021-07-01T03:56:27Z</cp:lastPrinted>
  <dcterms:created xsi:type="dcterms:W3CDTF">2018-03-27T06:03:00Z</dcterms:created>
  <dcterms:modified xsi:type="dcterms:W3CDTF">2026-08-27T08:19:23Z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