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83643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28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Оңтүстіктен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саоғытан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3-8 </a:t>
            </a:r>
            <a:r>
              <a:rPr lang="ru-RU" sz="1150" dirty="0">
                <a:latin typeface="Times New Roman" pitchFamily="18" charset="0"/>
                <a:cs typeface="Times New Roman" pitchFamily="18" charset="0"/>
              </a:rPr>
              <a:t>м/с</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15-17,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28-30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29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7-12,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 </a:t>
            </a:r>
            <a:r>
              <a:rPr lang="ru-RU" sz="1150" dirty="0" smtClean="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16-18 </a:t>
            </a:r>
            <a:r>
              <a:rPr lang="ru-RU" sz="1150" smtClean="0">
                <a:latin typeface="Times New Roman" panose="02020603050405020304" pitchFamily="18" charset="0"/>
                <a:cs typeface="Times New Roman" panose="02020603050405020304" pitchFamily="18" charset="0"/>
              </a:rPr>
              <a:t>градус 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140643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kk-KZ" sz="1100"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28915</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5380</cp:revision>
  <cp:lastPrinted>2021-07-01T07:38:07Z</cp:lastPrinted>
  <dcterms:created xsi:type="dcterms:W3CDTF">2018-03-27T06:03:00Z</dcterms:created>
  <dcterms:modified xsi:type="dcterms:W3CDTF">2026-08-27T08:16:46Z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