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7372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083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шығыстан, оңтүстік-шығыстан соғады, күші түнде 2-7, күндіз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2744876628"/>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44852" y="2314243"/>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26336</TotalTime>
  <Words>677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5141</cp:revision>
  <cp:lastPrinted>2021-07-01T03:56:27Z</cp:lastPrinted>
  <dcterms:created xsi:type="dcterms:W3CDTF">2018-03-27T06:03:00Z</dcterms:created>
  <dcterms:modified xsi:type="dcterms:W3CDTF">2026-08-27T07:04:44Z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