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95" d="100"/>
          <a:sy n="95" d="100"/>
        </p:scale>
        <p:origin x="-2846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04364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ночью 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сильный дождь.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северный 9-14, порывы 15-20 м/с. Температура воздуха ночью 12-14, днем 18-20 тепла.</a:t>
            </a:r>
            <a:endParaRPr lang="en-US" sz="105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30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северный 9-14 м/с. Температура воздуха 9-11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69893"/>
              </p:ext>
            </p:extLst>
          </p:nvPr>
        </p:nvGraphicFramePr>
        <p:xfrm>
          <a:off x="5341458" y="3714952"/>
          <a:ext cx="4076038" cy="2348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61519</TotalTime>
  <Words>644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8372</cp:revision>
  <cp:lastPrinted>2025-08-12T06:13:34Z</cp:lastPrinted>
  <dcterms:created xsi:type="dcterms:W3CDTF">2018-03-27T06:03:00Z</dcterms:created>
  <dcterms:modified xsi:type="dcterms:W3CDTF">2026-08-28T06:19:23Z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