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72542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северо-западный, северный 7-12, ночью порывы 15 м/с. Температура воздуха ночью 15-17, днем 27-29 тепла.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30 августа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3769" y="2492896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0995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6311</TotalTime>
  <Words>553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1283</cp:revision>
  <cp:lastPrinted>2021-07-01T03:56:27Z</cp:lastPrinted>
  <dcterms:created xsi:type="dcterms:W3CDTF">2024-09-22T07:48:17Z</dcterms:created>
  <dcterms:modified xsi:type="dcterms:W3CDTF">2026-08-28T08:32:13Z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