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66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07461518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14109958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северо-западный 8-13 м/с. Температура воздуха ночью 18-20, днем 33-35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30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северо-западный 8-13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169023" y="2060848"/>
            <a:ext cx="445571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sz="120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№ 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 5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</a:p>
          <a:p>
            <a:pPr marL="228600" indent="-228600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 6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Нурсат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14468</TotalTime>
  <Words>603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4215</cp:revision>
  <cp:lastPrinted>2021-07-01T03:56:27Z</cp:lastPrinted>
  <dcterms:created xsi:type="dcterms:W3CDTF">2018-03-27T06:03:00Z</dcterms:created>
  <dcterms:modified xsi:type="dcterms:W3CDTF">2026-08-28T07:01:10Z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