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5003580" y="121315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87516677"/>
              </p:ext>
            </p:extLst>
          </p:nvPr>
        </p:nvGraphicFramePr>
        <p:xfrm>
          <a:off x="200472" y="2588895"/>
          <a:ext cx="4707900" cy="1965960"/>
        </p:xfrm>
        <a:graphic>
          <a:graphicData uri="http://schemas.openxmlformats.org/drawingml/2006/table">
            <a:tbl>
              <a:tblPr/>
              <a:tblGrid>
                <a:gridCol w="4707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№240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августа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17473" y="2658771"/>
            <a:ext cx="4679592" cy="830997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176155322"/>
              </p:ext>
            </p:extLst>
          </p:nvPr>
        </p:nvGraphicFramePr>
        <p:xfrm>
          <a:off x="5003580" y="6453337"/>
          <a:ext cx="4667462" cy="445316"/>
        </p:xfrm>
        <a:graphic>
          <a:graphicData uri="http://schemas.openxmlformats.org/drawingml/2006/table">
            <a:tbl>
              <a:tblPr/>
              <a:tblGrid>
                <a:gridCol w="46674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6877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4843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94624" y="4124679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28 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5975" y="162919"/>
            <a:ext cx="4824413" cy="22159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29 августа</a:t>
            </a:r>
            <a:endParaRPr lang="kk-KZ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28 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29 августа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Небольшая облачность, без осадков. Ветер северный, северо-восточный 5-10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м/с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16-18,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32-34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dirty="0"/>
              <a:t> 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30 августа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29 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30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ctr"/>
            <a:endParaRPr lang="ru-RU" sz="1200" dirty="0" smtClean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</a:t>
            </a:r>
            <a:r>
              <a:rPr lang="en-US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дождь, гроза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Ветер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северо-восточный 5-10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18-20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189468"/>
              </p:ext>
            </p:extLst>
          </p:nvPr>
        </p:nvGraphicFramePr>
        <p:xfrm>
          <a:off x="5070034" y="4554855"/>
          <a:ext cx="4607819" cy="18564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3064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4603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0152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3032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3313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0.034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3689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0.104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3689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0.098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3689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1495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0.299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45907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77519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390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0.78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550872"/>
            <a:chOff x="517317" y="3968016"/>
            <a:chExt cx="4305218" cy="170098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870211402"/>
                </p:ext>
              </p:extLst>
            </p:nvPr>
          </p:nvGraphicFramePr>
          <p:xfrm>
            <a:off x="517317" y="4866553"/>
            <a:ext cx="4035777" cy="80244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4104520036"/>
              </p:ext>
            </p:extLst>
          </p:nvPr>
        </p:nvGraphicFramePr>
        <p:xfrm>
          <a:off x="4998521" y="491636"/>
          <a:ext cx="4732907" cy="853332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0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73517816"/>
              </p:ext>
            </p:extLst>
          </p:nvPr>
        </p:nvGraphicFramePr>
        <p:xfrm>
          <a:off x="5017188" y="2303978"/>
          <a:ext cx="4680158" cy="2332124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8891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52128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672" y="4580389"/>
            <a:ext cx="480834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5484748"/>
              </p:ext>
            </p:extLst>
          </p:nvPr>
        </p:nvGraphicFramePr>
        <p:xfrm>
          <a:off x="5183229" y="5272889"/>
          <a:ext cx="4035777" cy="103643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18028705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3600078177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комплексной хим-лаборатории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.: +7 (7242) 24-70-75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lab_kzo@meteo.kz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5970172"/>
                  </a:ext>
                </a:extLst>
              </a:tr>
              <a:tr h="43449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метеопрогнозов</a:t>
                      </a:r>
                    </a:p>
                    <a:p>
                      <a:pPr lvl="0" eaLnBrk="1" hangingPunct="1">
                        <a:buNone/>
                      </a:pP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Составили: 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(7242) 30-37-14, 23-85-73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</a:t>
                      </a:r>
                      <a:r>
                        <a:rPr lang="ru-RU" altLang="x-none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mail</a:t>
                      </a: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omp_kzo@meteo.kz</a:t>
                      </a:r>
                      <a:endParaRPr lang="ru-RU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altLang="x-none" sz="800" b="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Жолмурат Ж.</a:t>
                      </a:r>
                      <a:endParaRPr lang="ru-RU" altLang="x-none" sz="800" b="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381548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16507</TotalTime>
  <Words>535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4311</cp:revision>
  <cp:lastPrinted>2021-07-01T03:56:27Z</cp:lastPrinted>
  <dcterms:created xsi:type="dcterms:W3CDTF">2018-03-27T06:03:00Z</dcterms:created>
  <dcterms:modified xsi:type="dcterms:W3CDTF">2026-08-28T06:06:17Z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