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14227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северо-западный, северный 9-14 м/с. Температура воздуха ночью 13-15, днем 19-21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северо-западный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7-9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878770"/>
              </p:ext>
            </p:extLst>
          </p:nvPr>
        </p:nvGraphicFramePr>
        <p:xfrm>
          <a:off x="4953000" y="4094578"/>
          <a:ext cx="4643470" cy="2092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92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26065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2026-08-28T08:21:30Z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