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276308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154376"/>
            <a:ext cx="46499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2-7, днем порывы 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северный 4-9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19035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5" y="2265349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71607</TotalTime>
  <Words>598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7522</cp:revision>
  <cp:lastPrinted>2021-02-03T11:37:00Z</cp:lastPrinted>
  <dcterms:created xsi:type="dcterms:W3CDTF">2018-03-27T06:03:00Z</dcterms:created>
  <dcterms:modified xsi:type="dcterms:W3CDTF">2026-08-28T07:30:22Z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