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западных направлений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17-19 тепла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33-35 градусов.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</a:t>
            </a:r>
            <a:r>
              <a:rPr lang="kk-KZ" sz="1100" dirty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59324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30657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7599</cp:revision>
  <cp:lastPrinted>2021-07-01T09:11:30Z</cp:lastPrinted>
  <dcterms:created xsi:type="dcterms:W3CDTF">2018-03-27T06:03:00Z</dcterms:created>
  <dcterms:modified xsi:type="dcterms:W3CDTF">2026-08-28T07:47:30Z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