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413821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          5-10 м/с. Температура воздуха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7-9, днем 23-25тепла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           5-10, порывы 15-18 м/с. Температура воздуха 11-13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651845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22782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4706</cp:revision>
  <cp:lastPrinted>2021-10-14T11:15:53Z</cp:lastPrinted>
  <dcterms:created xsi:type="dcterms:W3CDTF">2018-03-27T06:03:00Z</dcterms:created>
  <dcterms:modified xsi:type="dcterms:W3CDTF">2026-08-28T07:52:31Z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