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5817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7-12 м/с. Температура воздуха ночью 12-14, днем 28-30 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524704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61765" y="227736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30899</TotalTime>
  <Words>689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5291</cp:revision>
  <cp:lastPrinted>2026-04-01T06:23:53Z</cp:lastPrinted>
  <dcterms:created xsi:type="dcterms:W3CDTF">2018-03-27T06:03:00Z</dcterms:created>
  <dcterms:modified xsi:type="dcterms:W3CDTF">2026-08-28T07:38:21Z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