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063490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56406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3626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дождь, гроза. Ветер северо-восточный 9-14, днем порывы 15-18 м/с. Температура воздуха ночью 19-21, днем 28-30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4603" y="3501008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30012</TotalTime>
  <Words>582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4393</cp:revision>
  <cp:lastPrinted>2021-10-15T03:50:29Z</cp:lastPrinted>
  <dcterms:created xsi:type="dcterms:W3CDTF">2018-03-27T06:03:00Z</dcterms:created>
  <dcterms:modified xsi:type="dcterms:W3CDTF">2026-08-28T06:51:14Z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