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1251927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0.01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661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0.132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0.113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28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небольшой дождь,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западный, северо-западный ночью 9-14 м/с, днем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6-8,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29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30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 с переходом в мокрый 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 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августа, ночью 30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21839</TotalTime>
  <Words>592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8979</cp:revision>
  <cp:lastPrinted>2021-07-01T03:56:27Z</cp:lastPrinted>
  <dcterms:created xsi:type="dcterms:W3CDTF">2018-03-27T06:03:00Z</dcterms:created>
  <dcterms:modified xsi:type="dcterms:W3CDTF">2026-08-28T07:24:40Z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