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28 </a:t>
                      </a:r>
                      <a:r>
                        <a:rPr lang="kk-KZ" altLang="zh-CN" sz="1200" b="1" i="1" u="none" baseline="0" dirty="0">
                          <a:solidFill>
                            <a:schemeClr val="tx2"/>
                          </a:solidFill>
                          <a:latin typeface="Times New Roman" panose="02020603050405020304" pitchFamily="18" charset="0"/>
                          <a:cs typeface="Times New Roman" panose="02020603050405020304" pitchFamily="18" charset="0"/>
                        </a:rPr>
                        <a:t>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661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0.132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t>0.113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28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29</a:t>
            </a:r>
            <a:r>
              <a:rPr lang="ru-RU"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Бұлтты, аздаған жаңбыр, </a:t>
            </a:r>
            <a:r>
              <a:rPr lang="kk-KZ" sz="1100" dirty="0" smtClean="0">
                <a:latin typeface="Times New Roman" pitchFamily="18" charset="0"/>
                <a:cs typeface="Times New Roman" pitchFamily="18" charset="0"/>
              </a:rPr>
              <a:t>найзағай. </a:t>
            </a:r>
            <a:r>
              <a:rPr lang="kk-KZ" sz="1100" dirty="0" smtClean="0">
                <a:latin typeface="Times New Roman" pitchFamily="18" charset="0"/>
                <a:cs typeface="Times New Roman" pitchFamily="18" charset="0"/>
              </a:rPr>
              <a:t>Батыстан, солтүстік-батыстан жел </a:t>
            </a:r>
            <a:r>
              <a:rPr lang="kk-KZ" sz="1100" dirty="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түнде күші 9-14 м/с, күндіз 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smtClean="0">
                <a:solidFill>
                  <a:srgbClr val="000000"/>
                </a:solidFill>
                <a:latin typeface="Times New Roman" pitchFamily="18" charset="0"/>
                <a:ea typeface="Calibri"/>
                <a:cs typeface="Times New Roman" pitchFamily="18" charset="0"/>
                <a:sym typeface="Calibri"/>
              </a:rPr>
              <a:t>29 </a:t>
            </a:r>
            <a:r>
              <a:rPr lang="kk-KZ" altLang="ru-RU" sz="1100" b="1" dirty="0" smtClean="0">
                <a:solidFill>
                  <a:srgbClr val="000000"/>
                </a:solidFill>
                <a:latin typeface="Times New Roman" pitchFamily="18" charset="0"/>
                <a:cs typeface="Times New Roman" pitchFamily="18" charset="0"/>
              </a:rPr>
              <a:t>тамызға</a:t>
            </a:r>
            <a:r>
              <a:rPr lang="kk-KZ" sz="1100" b="1" dirty="0" smtClean="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a:t>
            </a:r>
            <a:r>
              <a:rPr lang="ru-RU" sz="1100" b="1" kern="0" dirty="0" smtClean="0">
                <a:solidFill>
                  <a:srgbClr val="000000"/>
                </a:solidFill>
                <a:latin typeface="Times New Roman" pitchFamily="18" charset="0"/>
                <a:ea typeface="Calibri"/>
                <a:cs typeface="Times New Roman" pitchFamily="18" charset="0"/>
                <a:sym typeface="Calibri"/>
              </a:rPr>
              <a:t>30</a:t>
            </a:r>
            <a:r>
              <a:rPr lang="kk-KZ"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ылғалды қарға айналады)</a:t>
            </a:r>
            <a:r>
              <a:rPr lang="kk-K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29</a:t>
            </a:r>
            <a:r>
              <a:rPr lang="kk-KZ" sz="1100" dirty="0" smtClean="0">
                <a:solidFill>
                  <a:schemeClr val="tx1"/>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30 </a:t>
            </a:r>
            <a:r>
              <a:rPr lang="kk-KZ" altLang="ru-RU" sz="1100" dirty="0" smtClean="0">
                <a:solidFill>
                  <a:srgbClr val="000000"/>
                </a:solidFill>
                <a:latin typeface="Times New Roman" pitchFamily="18" charset="0"/>
                <a:cs typeface="Times New Roman" pitchFamily="18" charset="0"/>
              </a:rPr>
              <a:t>тамыз</a:t>
            </a:r>
            <a:r>
              <a:rPr lang="kk-KZ" sz="1100" dirty="0" smtClean="0">
                <a:solidFill>
                  <a:schemeClr val="tx1"/>
                </a:solidFill>
                <a:latin typeface="Times New Roman" pitchFamily="18" charset="0"/>
                <a:cs typeface="Times New Roman" pitchFamily="18" charset="0"/>
              </a:rPr>
              <a:t>да түнде </a:t>
            </a:r>
            <a:r>
              <a:rPr lang="ru-RU" sz="11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18832</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8497</cp:revision>
  <cp:lastPrinted>2021-07-01T03:56:27Z</cp:lastPrinted>
  <dcterms:created xsi:type="dcterms:W3CDTF">2018-03-27T06:03:00Z</dcterms:created>
  <dcterms:modified xsi:type="dcterms:W3CDTF">2026-08-28T07:24:29Z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