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04" autoAdjust="0"/>
  </p:normalViewPr>
  <p:slideViewPr>
    <p:cSldViewPr showGuides="1">
      <p:cViewPr>
        <p:scale>
          <a:sx n="125" d="100"/>
          <a:sy n="125" d="100"/>
        </p:scale>
        <p:origin x="3024"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2492" y="98643"/>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50770"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386947672"/>
              </p:ext>
            </p:extLst>
          </p:nvPr>
        </p:nvGraphicFramePr>
        <p:xfrm>
          <a:off x="307975" y="2443336"/>
          <a:ext cx="4465638" cy="4602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09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240</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28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209800">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75183" y="98643"/>
            <a:ext cx="4750843" cy="2239074"/>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kk-KZ" altLang="ru-RU" sz="1200" b="1" dirty="0" smtClean="0">
                <a:latin typeface="Times New Roman" panose="02020603050405020304" pitchFamily="18" charset="0"/>
                <a:cs typeface="Times New Roman" panose="02020603050405020304" pitchFamily="18" charset="0"/>
              </a:rPr>
              <a:t>29 </a:t>
            </a:r>
            <a:r>
              <a:rPr lang="kk-KZ" altLang="ru-RU" sz="1200" b="1" dirty="0">
                <a:latin typeface="Times New Roman" panose="02020603050405020304" pitchFamily="18" charset="0"/>
                <a:cs typeface="Times New Roman" panose="02020603050405020304" pitchFamily="18" charset="0"/>
              </a:rPr>
              <a:t>тамызға ауа-райы болжамы</a:t>
            </a:r>
            <a:endParaRPr lang="ru-RU" altLang="ru-RU" sz="1200" b="1" dirty="0">
              <a:latin typeface="Times New Roman" panose="02020603050405020304" pitchFamily="18" charset="0"/>
              <a:cs typeface="Times New Roman" panose="02020603050405020304" pitchFamily="18" charset="0"/>
            </a:endParaRPr>
          </a:p>
          <a:p>
            <a:pPr lvl="0" algn="ctr"/>
            <a:r>
              <a:rPr lang="kk-KZ" sz="1200" b="1" dirty="0" smtClean="0">
                <a:latin typeface="Times New Roman" panose="02020603050405020304" pitchFamily="18" charset="0"/>
                <a:cs typeface="Times New Roman" panose="02020603050405020304" pitchFamily="18" charset="0"/>
              </a:rPr>
              <a:t>28 </a:t>
            </a:r>
            <a:r>
              <a:rPr lang="kk-KZ" altLang="ru-RU" sz="1200" b="1" dirty="0">
                <a:latin typeface="Times New Roman" panose="02020603050405020304" pitchFamily="18" charset="0"/>
                <a:cs typeface="Times New Roman" panose="02020603050405020304" pitchFamily="18" charset="0"/>
              </a:rPr>
              <a:t>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29 </a:t>
            </a:r>
            <a:r>
              <a:rPr lang="kk-KZ" sz="1200" b="1" dirty="0">
                <a:latin typeface="Times New Roman" panose="02020603050405020304" pitchFamily="18" charset="0"/>
                <a:cs typeface="Times New Roman" panose="02020603050405020304" pitchFamily="18" charset="0"/>
              </a:rPr>
              <a:t>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ru-RU" sz="1150" dirty="0" err="1">
                <a:latin typeface="Times New Roman" pitchFamily="18" charset="0"/>
                <a:cs typeface="Times New Roman" pitchFamily="18" charset="0"/>
              </a:rPr>
              <a:t>Көшпелі</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бұлтты</a:t>
            </a:r>
            <a:r>
              <a:rPr lang="ru-RU" sz="1150" dirty="0">
                <a:latin typeface="Times New Roman" pitchFamily="18" charset="0"/>
                <a:cs typeface="Times New Roman" pitchFamily="18" charset="0"/>
              </a:rPr>
              <a:t>, </a:t>
            </a:r>
            <a:r>
              <a:rPr lang="ru-RU" sz="1150" dirty="0">
                <a:latin typeface="Times New Roman" pitchFamily="18" charset="0"/>
                <a:cs typeface="Times New Roman" pitchFamily="18" charset="0"/>
              </a:rPr>
              <a:t>жауын-шашынсыз. </a:t>
            </a:r>
            <a:r>
              <a:rPr lang="ru-RU" sz="1150" dirty="0" err="1">
                <a:latin typeface="Times New Roman" pitchFamily="18" charset="0"/>
                <a:cs typeface="Times New Roman" pitchFamily="18" charset="0"/>
              </a:rPr>
              <a:t>Түнде</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және</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таңертең</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тұман</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Солтүстік-батыстан</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солтүстіктен</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жел</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соғады</a:t>
            </a:r>
            <a:r>
              <a:rPr lang="ru-RU" sz="1150" dirty="0">
                <a:latin typeface="Times New Roman" pitchFamily="18" charset="0"/>
                <a:cs typeface="Times New Roman" pitchFamily="18" charset="0"/>
              </a:rPr>
              <a:t> 9-14 м/с</a:t>
            </a:r>
            <a:r>
              <a:rPr lang="ru-RU" sz="1150" dirty="0" smtClean="0">
                <a:latin typeface="Times New Roman" pitchFamily="18" charset="0"/>
                <a:cs typeface="Times New Roman" pitchFamily="18" charset="0"/>
              </a:rPr>
              <a:t>.</a:t>
            </a:r>
            <a:r>
              <a:rPr lang="en-US" sz="1150" dirty="0" smtClean="0">
                <a:latin typeface="Times New Roman" pitchFamily="18" charset="0"/>
                <a:cs typeface="Times New Roman" pitchFamily="18" charset="0"/>
              </a:rPr>
              <a:t> </a:t>
            </a:r>
            <a:r>
              <a:rPr lang="ru-RU" sz="1150" dirty="0" err="1" smtClean="0">
                <a:latin typeface="Times New Roman" pitchFamily="18" charset="0"/>
                <a:cs typeface="Times New Roman" pitchFamily="18" charset="0"/>
              </a:rPr>
              <a:t>Ауа</a:t>
            </a:r>
            <a:r>
              <a:rPr lang="ru-RU" sz="1150" dirty="0" smtClean="0">
                <a:latin typeface="Times New Roman" pitchFamily="18" charset="0"/>
                <a:cs typeface="Times New Roman" pitchFamily="18" charset="0"/>
              </a:rPr>
              <a:t> </a:t>
            </a:r>
            <a:r>
              <a:rPr lang="ru-RU" sz="1150" dirty="0" err="1">
                <a:latin typeface="Times New Roman" pitchFamily="18" charset="0"/>
                <a:cs typeface="Times New Roman" pitchFamily="18" charset="0"/>
              </a:rPr>
              <a:t>температурасы</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түнде</a:t>
            </a:r>
            <a:r>
              <a:rPr lang="ru-RU" sz="1150" dirty="0">
                <a:latin typeface="Times New Roman" pitchFamily="18" charset="0"/>
                <a:cs typeface="Times New Roman" pitchFamily="18" charset="0"/>
              </a:rPr>
              <a:t> </a:t>
            </a:r>
            <a:r>
              <a:rPr lang="en-US" sz="1150" dirty="0" smtClean="0">
                <a:latin typeface="Times New Roman" pitchFamily="18" charset="0"/>
                <a:cs typeface="Times New Roman" pitchFamily="18" charset="0"/>
              </a:rPr>
              <a:t>13-15</a:t>
            </a:r>
            <a:r>
              <a:rPr lang="ru-RU" sz="1150" dirty="0" smtClean="0">
                <a:latin typeface="Times New Roman" pitchFamily="18" charset="0"/>
                <a:cs typeface="Times New Roman" pitchFamily="18" charset="0"/>
              </a:rPr>
              <a:t>, </a:t>
            </a:r>
            <a:r>
              <a:rPr lang="ru-RU" sz="1150" dirty="0" err="1">
                <a:latin typeface="Times New Roman" pitchFamily="18" charset="0"/>
                <a:cs typeface="Times New Roman" pitchFamily="18" charset="0"/>
              </a:rPr>
              <a:t>күндіз</a:t>
            </a:r>
            <a:r>
              <a:rPr lang="ru-RU" sz="1150" dirty="0">
                <a:latin typeface="Times New Roman" pitchFamily="18" charset="0"/>
                <a:cs typeface="Times New Roman" pitchFamily="18" charset="0"/>
              </a:rPr>
              <a:t> </a:t>
            </a:r>
            <a:r>
              <a:rPr lang="en-US" sz="1150" dirty="0" smtClean="0">
                <a:latin typeface="Times New Roman" pitchFamily="18" charset="0"/>
                <a:cs typeface="Times New Roman" pitchFamily="18" charset="0"/>
              </a:rPr>
              <a:t>19-21</a:t>
            </a:r>
            <a:r>
              <a:rPr lang="ru-RU" sz="1150" dirty="0" smtClean="0">
                <a:latin typeface="Times New Roman" pitchFamily="18" charset="0"/>
                <a:cs typeface="Times New Roman" pitchFamily="18" charset="0"/>
              </a:rPr>
              <a:t> </a:t>
            </a:r>
            <a:r>
              <a:rPr lang="kk-KZ" sz="1150" dirty="0">
                <a:latin typeface="Times New Roman" panose="02020603050405020304" pitchFamily="18" charset="0"/>
                <a:cs typeface="Times New Roman" panose="02020603050405020304" pitchFamily="18" charset="0"/>
              </a:rPr>
              <a:t>градус </a:t>
            </a:r>
            <a:r>
              <a:rPr lang="ru-RU" sz="1150" dirty="0" err="1" smtClean="0">
                <a:latin typeface="Times New Roman" pitchFamily="18" charset="0"/>
                <a:cs typeface="Times New Roman" pitchFamily="18" charset="0"/>
              </a:rPr>
              <a:t>жылы</a:t>
            </a:r>
            <a:r>
              <a:rPr lang="ru-RU" sz="1150" dirty="0" smtClean="0">
                <a:latin typeface="Times New Roman" pitchFamily="18" charset="0"/>
                <a:cs typeface="Times New Roman" pitchFamily="18" charset="0"/>
              </a:rPr>
              <a:t>.</a:t>
            </a:r>
          </a:p>
          <a:p>
            <a:pPr algn="just"/>
            <a:endParaRPr lang="ru-RU" altLang="ru-RU" sz="1150" b="1" dirty="0" smtClean="0">
              <a:latin typeface="Times New Roman" pitchFamily="18" charset="0"/>
              <a:cs typeface="Times New Roman" pitchFamily="18" charset="0"/>
            </a:endParaRPr>
          </a:p>
          <a:p>
            <a:pPr algn="ctr"/>
            <a:r>
              <a:rPr lang="kk-KZ" altLang="ru-RU" sz="1150" b="1" dirty="0" smtClean="0">
                <a:latin typeface="Times New Roman" panose="02020603050405020304" pitchFamily="18" charset="0"/>
                <a:cs typeface="Times New Roman" panose="02020603050405020304" pitchFamily="18" charset="0"/>
              </a:rPr>
              <a:t>Түнде 30 </a:t>
            </a:r>
            <a:r>
              <a:rPr lang="kk-KZ" altLang="ru-RU" sz="1150" b="1" dirty="0">
                <a:latin typeface="Times New Roman" panose="02020603050405020304" pitchFamily="18" charset="0"/>
                <a:cs typeface="Times New Roman" panose="02020603050405020304" pitchFamily="18" charset="0"/>
              </a:rPr>
              <a:t>тамызға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ru-RU" sz="1150" b="1" dirty="0" smtClean="0">
                <a:latin typeface="Times New Roman" panose="02020603050405020304" pitchFamily="18" charset="0"/>
                <a:cs typeface="Times New Roman" panose="02020603050405020304" pitchFamily="18" charset="0"/>
              </a:rPr>
              <a:t>29 </a:t>
            </a:r>
            <a:r>
              <a:rPr lang="kk-KZ" sz="1150" b="1" dirty="0">
                <a:latin typeface="Times New Roman" panose="02020603050405020304" pitchFamily="18" charset="0"/>
                <a:cs typeface="Times New Roman" panose="02020603050405020304" pitchFamily="18" charset="0"/>
              </a:rPr>
              <a:t>тамыз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30</a:t>
            </a:r>
            <a:r>
              <a:rPr lang="kk-KZ" sz="1150" b="1" dirty="0" smtClean="0">
                <a:latin typeface="Times New Roman" panose="02020603050405020304" pitchFamily="18" charset="0"/>
                <a:cs typeface="Times New Roman" panose="02020603050405020304" pitchFamily="18" charset="0"/>
              </a:rPr>
              <a:t> </a:t>
            </a:r>
            <a:r>
              <a:rPr lang="kk-KZ" altLang="ru-RU" sz="1150" b="1" dirty="0">
                <a:latin typeface="Times New Roman" panose="02020603050405020304" pitchFamily="18" charset="0"/>
                <a:cs typeface="Times New Roman" panose="02020603050405020304" pitchFamily="18" charset="0"/>
              </a:rPr>
              <a:t>тамыз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smtClean="0">
                <a:latin typeface="Times New Roman" panose="02020603050405020304" pitchFamily="18" charset="0"/>
                <a:cs typeface="Times New Roman" panose="02020603050405020304" pitchFamily="18" charset="0"/>
              </a:rPr>
              <a:t>Көшпелі</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жаңбыр</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найзағай</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Түнде</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және</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таңертең</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тұман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Солтүстік-батыстан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9-14, </a:t>
            </a:r>
            <a:r>
              <a:rPr lang="ru-RU" sz="1150" dirty="0" err="1">
                <a:latin typeface="Times New Roman" panose="02020603050405020304" pitchFamily="18" charset="0"/>
                <a:cs typeface="Times New Roman" panose="02020603050405020304" pitchFamily="18" charset="0"/>
              </a:rPr>
              <a:t>екпіні</a:t>
            </a:r>
            <a:r>
              <a:rPr lang="ru-RU" sz="1150" dirty="0">
                <a:latin typeface="Times New Roman" panose="02020603050405020304" pitchFamily="18" charset="0"/>
                <a:cs typeface="Times New Roman" panose="02020603050405020304" pitchFamily="18" charset="0"/>
              </a:rPr>
              <a:t> 15-20 м/</a:t>
            </a:r>
            <a:r>
              <a:rPr lang="ru-RU" sz="1150" dirty="0" err="1">
                <a:latin typeface="Times New Roman" panose="02020603050405020304" pitchFamily="18" charset="0"/>
                <a:cs typeface="Times New Roman" panose="02020603050405020304" pitchFamily="18" charset="0"/>
              </a:rPr>
              <a:t>с.Ауа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түнде</a:t>
            </a:r>
            <a:r>
              <a:rPr lang="ru-RU" sz="1150" dirty="0">
                <a:latin typeface="Times New Roman" panose="02020603050405020304" pitchFamily="18" charset="0"/>
                <a:cs typeface="Times New Roman" panose="02020603050405020304" pitchFamily="18" charset="0"/>
              </a:rPr>
              <a:t> </a:t>
            </a:r>
            <a:r>
              <a:rPr lang="en-US" sz="1150" dirty="0" smtClean="0">
                <a:latin typeface="Times New Roman" panose="02020603050405020304" pitchFamily="18" charset="0"/>
                <a:cs typeface="Times New Roman" panose="02020603050405020304" pitchFamily="18" charset="0"/>
              </a:rPr>
              <a:t>7-9 </a:t>
            </a:r>
            <a:r>
              <a:rPr lang="kk-KZ" sz="1150" dirty="0" smtClean="0">
                <a:latin typeface="Times New Roman" panose="02020603050405020304" pitchFamily="18" charset="0"/>
                <a:cs typeface="Times New Roman" panose="02020603050405020304" pitchFamily="18" charset="0"/>
              </a:rPr>
              <a:t>градус </a:t>
            </a:r>
            <a:r>
              <a:rPr lang="ru-RU" sz="1150" dirty="0" err="1" smtClean="0">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28 </a:t>
            </a:r>
            <a:r>
              <a:rPr lang="kk-KZ" altLang="ru-RU" sz="1200" b="1" dirty="0" smtClean="0">
                <a:latin typeface="Times New Roman" panose="02020603050405020304" pitchFamily="18" charset="0"/>
                <a:cs typeface="Times New Roman" panose="02020603050405020304" pitchFamily="18" charset="0"/>
              </a:rPr>
              <a:t>тамыз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0815" y="2644169"/>
            <a:ext cx="4765211"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сейуіліне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268607564"/>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a16="http://schemas.microsoft.com/office/drawing/2014/main" xmlns="" val="3583770891"/>
                    </a:ext>
                  </a:extLst>
                </a:gridCol>
                <a:gridCol w="1403905">
                  <a:extLst>
                    <a:ext uri="{9D8B030D-6E8A-4147-A177-3AD203B41FA5}">
                      <a16:colId xmlns:a16="http://schemas.microsoft.com/office/drawing/2014/main" xmlns="" val="1276116030"/>
                    </a:ext>
                  </a:extLst>
                </a:gridCol>
                <a:gridCol w="1409411">
                  <a:extLst>
                    <a:ext uri="{9D8B030D-6E8A-4147-A177-3AD203B41FA5}">
                      <a16:colId xmlns:a16="http://schemas.microsoft.com/office/drawing/2014/main" xmlns=""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180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1.128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180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0.601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354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0.006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1479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0.296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78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0.388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82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0.204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0.225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0.066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85548"/>
            <a:ext cx="434266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Буланбаева </a:t>
            </a:r>
            <a:r>
              <a:rPr lang="kk-KZ" altLang="ru-RU" sz="1200" b="1" i="1" smtClean="0">
                <a:solidFill>
                  <a:srgbClr val="000000"/>
                </a:solidFill>
                <a:latin typeface="Times New Roman" panose="02020603050405020304" pitchFamily="18" charset="0"/>
                <a:cs typeface="Times New Roman" panose="02020603050405020304" pitchFamily="18" charset="0"/>
              </a:rPr>
              <a:t>Д.М./</a:t>
            </a:r>
            <a:r>
              <a:rPr lang="kk-KZ" altLang="ru-RU" sz="1200" b="1" i="1" dirty="0" smtClean="0">
                <a:solidFill>
                  <a:srgbClr val="000000"/>
                </a:solidFill>
                <a:latin typeface="Times New Roman" panose="02020603050405020304" pitchFamily="18" charset="0"/>
                <a:cs typeface="Times New Roman" panose="02020603050405020304" pitchFamily="18" charset="0"/>
              </a:rPr>
              <a:t>Т</a:t>
            </a:r>
            <a:r>
              <a:rPr lang="kk-KZ" altLang="ru-RU" sz="1200" b="1" i="1" dirty="0" smtClean="0">
                <a:latin typeface="Times New Roman" panose="02020603050405020304" pitchFamily="18" charset="0"/>
                <a:cs typeface="Times New Roman" panose="02020603050405020304" pitchFamily="18" charset="0"/>
              </a:rPr>
              <a:t>өкен </a:t>
            </a:r>
            <a:r>
              <a:rPr lang="kk-KZ" altLang="ru-RU" sz="1200" b="1" i="1" dirty="0" smtClean="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28553</TotalTime>
  <Words>599</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5414</cp:revision>
  <cp:lastPrinted>2021-07-01T07:38:07Z</cp:lastPrinted>
  <dcterms:created xsi:type="dcterms:W3CDTF">2018-03-27T06:03:00Z</dcterms:created>
  <dcterms:modified xsi:type="dcterms:W3CDTF">2026-08-28T08:34:46Z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