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34129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29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солтүстіктен, солт8ст3к-шығыстан соғады, күші 5-10 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30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жаңбыр, найзағай.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18-20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3373831"/>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045590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18285</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4467</cp:revision>
  <cp:lastPrinted>2021-07-01T07:38:07Z</cp:lastPrinted>
  <dcterms:created xsi:type="dcterms:W3CDTF">2018-03-27T06:03:00Z</dcterms:created>
  <dcterms:modified xsi:type="dcterms:W3CDTF">2026-08-28T06:06:03Z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