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1889" y="910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95312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тамыз</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1513" y="114301"/>
            <a:ext cx="489355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5</a:t>
            </a:r>
            <a:r>
              <a:rPr lang="ru-RU" sz="1200" dirty="0" smtClean="0">
                <a:latin typeface="Times New Roman" panose="02020603050405020304" pitchFamily="18" charset="0"/>
                <a:cs typeface="Times New Roman" panose="02020603050405020304" pitchFamily="18" charset="0"/>
              </a:rPr>
              <a:t>-7,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endParaRPr lang="ru-RU" sz="1400" kern="14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Көшпелі бұлтты, </a:t>
            </a:r>
            <a:r>
              <a:rPr lang="kk-KZ" sz="1200" dirty="0" smtClean="0">
                <a:latin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kern="900" dirty="0" smtClean="0">
                <a:solidFill>
                  <a:srgbClr val="000000"/>
                </a:solidFill>
                <a:latin typeface="Times New Roman" panose="02020603050405020304" pitchFamily="18" charset="0"/>
                <a:ea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20822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rot="10800000" flipV="1">
            <a:off x="4810125" y="3558188"/>
            <a:ext cx="490438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
        <p:nvSpPr>
          <p:cNvPr id="15" name="TextBox 13"/>
          <p:cNvSpPr txBox="1"/>
          <p:nvPr/>
        </p:nvSpPr>
        <p:spPr>
          <a:xfrm>
            <a:off x="5036301" y="3168281"/>
            <a:ext cx="4807567"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953001" y="2420888"/>
            <a:ext cx="4761506" cy="830997"/>
          </a:xfrm>
          <a:prstGeom prst="rect">
            <a:avLst/>
          </a:prstGeom>
        </p:spPr>
        <p:txBody>
          <a:bodyPr wrap="square">
            <a:spAutoFit/>
          </a:bodyPr>
          <a:lstStyle/>
          <a:p>
            <a:pPr lvl="0"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33739</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6020</cp:revision>
  <cp:lastPrinted>2021-07-01T07:38:07Z</cp:lastPrinted>
  <dcterms:created xsi:type="dcterms:W3CDTF">2018-03-27T06:03:00Z</dcterms:created>
  <dcterms:modified xsi:type="dcterms:W3CDTF">2026-08-28T09:12:17Z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