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1" d="100"/>
          <a:sy n="91" d="100"/>
        </p:scale>
        <p:origin x="-2587" y="5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0584200"/>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28</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9777072"/>
              </p:ext>
            </p:extLst>
          </p:nvPr>
        </p:nvGraphicFramePr>
        <p:xfrm>
          <a:off x="5255890" y="3781814"/>
          <a:ext cx="4196531" cy="2515667"/>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014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187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96126"/>
            <a:ext cx="4257035" cy="1762021"/>
          </a:xfrm>
          <a:prstGeom prst="rect">
            <a:avLst/>
          </a:prstGeom>
          <a:noFill/>
          <a:ln>
            <a:noFill/>
          </a:ln>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29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28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29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түнде қатты жаңбыр. Солтүстіктен жел соғады, күші 9-14,  екпіні 15-20 м/с. Ауа температурасы түнде 12-14, күндіз 18-20 жылы. </a:t>
            </a:r>
          </a:p>
          <a:p>
            <a:pPr indent="176213" algn="just"/>
            <a:r>
              <a:rPr lang="kk-KZ" sz="1100" b="1" dirty="0">
                <a:latin typeface="Times New Roman" panose="02020603050405020304" pitchFamily="18" charset="0"/>
                <a:cs typeface="Times New Roman" panose="02020603050405020304" pitchFamily="18" charset="0"/>
              </a:rPr>
              <a:t>                    Түнде </a:t>
            </a:r>
            <a:r>
              <a:rPr lang="ru-RU" sz="1100" b="1" dirty="0">
                <a:latin typeface="Times New Roman" panose="02020603050405020304" pitchFamily="18" charset="0"/>
                <a:cs typeface="Times New Roman" panose="02020603050405020304" pitchFamily="18" charset="0"/>
              </a:rPr>
              <a:t>30</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29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30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kern="1400" dirty="0">
                <a:solidFill>
                  <a:srgbClr val="000000"/>
                </a:solidFill>
                <a:latin typeface="Times New Roman" panose="02020603050405020304" pitchFamily="18" charset="0"/>
                <a:ea typeface="Times New Roman" panose="02020603050405020304" pitchFamily="18" charset="0"/>
              </a:rPr>
              <a:t>Бұлтты, жаңбыр,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Солтүстіктен</a:t>
            </a:r>
            <a:r>
              <a:rPr lang="kk-KZ" sz="1100" dirty="0">
                <a:latin typeface="Times New Roman" panose="02020603050405020304" pitchFamily="18" charset="0"/>
                <a:ea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9-11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57309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7994</cp:revision>
  <cp:lastPrinted>2025-07-15T07:11:11Z</cp:lastPrinted>
  <dcterms:created xsi:type="dcterms:W3CDTF">2018-03-27T06:03:00Z</dcterms:created>
  <dcterms:modified xsi:type="dcterms:W3CDTF">2026-08-28T06:21:40Z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