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032654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062651"/>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28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29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Солтүстіктен, солтүстік-батыстан жел соғады, күші 9-14 м/с. Ауа температурасы түнде 6-8, күндіз 16-18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30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29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30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2-7 м/с. Ауа температурасы 11-13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680258473"/>
              </p:ext>
            </p:extLst>
          </p:nvPr>
        </p:nvGraphicFramePr>
        <p:xfrm>
          <a:off x="5011933" y="4054510"/>
          <a:ext cx="4572000" cy="234375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696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2446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244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24466">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24466">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2446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2446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23159</TotalTime>
  <Words>572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4435</cp:revision>
  <cp:lastPrinted>2021-07-01T07:38:07Z</cp:lastPrinted>
  <dcterms:created xsi:type="dcterms:W3CDTF">2018-03-27T06:03:00Z</dcterms:created>
  <dcterms:modified xsi:type="dcterms:W3CDTF">2026-08-28T07:51:19Z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